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31-B112-4F19-999E-0975EFBCCDC0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F8B4-69CA-4DDC-91FD-569A643FEC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31-B112-4F19-999E-0975EFBCCDC0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F8B4-69CA-4DDC-91FD-569A643FEC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31-B112-4F19-999E-0975EFBCCDC0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F8B4-69CA-4DDC-91FD-569A643FEC2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31-B112-4F19-999E-0975EFBCCDC0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F8B4-69CA-4DDC-91FD-569A643FEC2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31-B112-4F19-999E-0975EFBCCDC0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F8B4-69CA-4DDC-91FD-569A643FEC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31-B112-4F19-999E-0975EFBCCDC0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F8B4-69CA-4DDC-91FD-569A643FEC2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31-B112-4F19-999E-0975EFBCCDC0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F8B4-69CA-4DDC-91FD-569A643FEC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31-B112-4F19-999E-0975EFBCCDC0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F8B4-69CA-4DDC-91FD-569A643FEC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31-B112-4F19-999E-0975EFBCCDC0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F8B4-69CA-4DDC-91FD-569A643FEC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31-B112-4F19-999E-0975EFBCCDC0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F8B4-69CA-4DDC-91FD-569A643FEC2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9231-B112-4F19-999E-0975EFBCCDC0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2F8B4-69CA-4DDC-91FD-569A643FEC2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7A99231-B112-4F19-999E-0975EFBCCDC0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AB2F8B4-69CA-4DDC-91FD-569A643FEC2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846640" cy="266429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ky-KG" sz="3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3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овет</a:t>
            </a:r>
            <a:r>
              <a:rPr lang="ky-KG" sz="3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ы психолога </a:t>
            </a:r>
            <a:br>
              <a:rPr lang="ky-KG" sz="3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для родителей </a:t>
            </a:r>
            <a:r>
              <a:rPr lang="ru-RU" sz="3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школьнико</a:t>
            </a:r>
            <a:r>
              <a:rPr lang="ky-KG" sz="3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3200" dirty="0">
                <a:ea typeface="Calibri"/>
                <a:cs typeface="Times New Roman"/>
              </a:rPr>
              <a:t/>
            </a:r>
            <a:br>
              <a:rPr lang="ru-RU" sz="3200" dirty="0">
                <a:ea typeface="Calibri"/>
                <a:cs typeface="Times New Roman"/>
              </a:rPr>
            </a:br>
            <a:r>
              <a:rPr lang="ky-KG" sz="3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при переходе на дистанционное обучение</a:t>
            </a:r>
            <a:r>
              <a:rPr lang="ru-RU" sz="3200" dirty="0">
                <a:ea typeface="Calibri"/>
                <a:cs typeface="Times New Roman"/>
              </a:rPr>
              <a:t/>
            </a:r>
            <a:br>
              <a:rPr lang="ru-RU" sz="3200" dirty="0">
                <a:ea typeface="Calibri"/>
                <a:cs typeface="Times New Roman"/>
              </a:rPr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636912"/>
            <a:ext cx="7704856" cy="374441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ky-KG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В силу сложившихся 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непредвиденных обстоятельств школьник вынужден перейти на дистанционное обучение. Как действовать родителям, чтобы помочь ребенку?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Родителям нужно ответственно подойти к процессу организации рабочего места для занятий и распорядка дня.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ky-KG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К</a:t>
            </a:r>
            <a:r>
              <a:rPr lang="ru-RU" dirty="0" err="1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ак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перевести школьника на домашнее обучение без стресса для него и для вас</a:t>
            </a:r>
            <a:r>
              <a:rPr lang="ky-KG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?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Домашнее обучение — это не тотальный контроль, а работа над самостоятельностью школьника. Поддержите его! Для ребенка — это большой стресс, поэтому нужно ему помочь в переходе на новую форму обучения. Если в школе объявили о необходимости перевести учеников на дистанционное обучение, родителям нужно сначала самим разобраться, как будет проходить этот процесс.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ky-KG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Вам понадобится 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продуманное рабочее место.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1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208912" cy="489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060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52736"/>
            <a:ext cx="7416824" cy="4098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Сделайте расписание занятий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Красочное расписание не только поднимет настроение, но и поможет легко сориентировать, с каким учителем и в какое время выходить на связь.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Посоветуйте ребенку записывать свои успехи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ky-KG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Сделайте доску, на которой ребенок будет записывать свои успехи за день. 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Например, ребенок без ошибок решил примеры по математике, успешно сдал тест по английскому языку и выучил стихотворение Пушкина.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Ребенок будет смотреть на свои успехи и гордиться собой.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861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988840"/>
            <a:ext cx="7344816" cy="2845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Успех дистанционного образования — в визуальном восприятии. 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Создайте для занятий подходящую атмосферу. Вместе с ребенком сделайте календарь</a:t>
            </a:r>
            <a:r>
              <a:rPr lang="ky-KG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, 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отметьте на нем все важные даты, которые помогут не забыть о важных событиях.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Все визуальное привлекает внимание и стимулирует мозговую активность.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 Если вы не можете заставить ребенка пить много воды и есть овощи, сделайте красочный </a:t>
            </a:r>
            <a:r>
              <a:rPr lang="ky-KG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плакат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 привычек. Крепкое здоровье ребенка необходимо для легкого усвоения школьной программы.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742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44699"/>
            <a:ext cx="8208912" cy="397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253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24318"/>
            <a:ext cx="7808024" cy="4796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586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060848"/>
            <a:ext cx="4031303" cy="406563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Помните о том, что ребенку нужно отдыхать от монитора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Во время перерыва предложите ребенку отвлечься от компьютера. Пусть лучше пойдет обнимать любимых питомцев, выйдет на балкон подышать свежим воздухом, расскажет вам о том, как прошло занятие. Еще один вариант — распечатать для него раскраски-</a:t>
            </a:r>
            <a:r>
              <a:rPr lang="ru-RU" dirty="0" err="1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антистресс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, если перерыв совсем короткий, пусть немного порисует и таким образом отдохнет от монитора.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572000" y="1988840"/>
            <a:ext cx="4104456" cy="413764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ky-KG" sz="1700" b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Сделайте</a:t>
            </a:r>
            <a:r>
              <a:rPr lang="ru-RU" sz="1700" b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 турник в комнате</a:t>
            </a:r>
            <a:endParaRPr lang="ru-RU" sz="17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17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Во время 15-минутных перерывов ребенок может размяться и повисеть на турнике, что очень полезно для позвоночника. Дети очень активны, поэтому стоит направлять эту энергию в нужное русло с пользой для здоровья.</a:t>
            </a:r>
            <a:endParaRPr lang="ru-RU" sz="17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0891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5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2276872"/>
            <a:ext cx="7914416" cy="4104456"/>
          </a:xfrm>
        </p:spPr>
        <p:txBody>
          <a:bodyPr>
            <a:normAutofit fontScale="90000"/>
          </a:bodyPr>
          <a:lstStyle/>
          <a:p>
            <a:pPr marL="274320" lvl="0" indent="-27432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1400" b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Не забывайте о важности общения со сверстниками</a:t>
            </a:r>
            <a:r>
              <a:rPr lang="ru-RU" sz="1400" dirty="0" smtClean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Школа — это не только место для учебы, но и для социализации. Ребенку важно общаться с другими детьми. Например, во время карантина, когда нет возможности видеться с друзьями, позволяйте своему ребенку созваниваться хотя в цифровом формате. У ребенка должна быть зона уединения, когда он может поговорить со своим другом, в этот момент ему никто не должен мешать.</a:t>
            </a:r>
            <a:r>
              <a:rPr lang="ru-RU" sz="1400" dirty="0" smtClean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Но договоритесь с детьми, что с друзьями они будут общаться только после того, как сделают домашнее задание. Конечно, следите, чтобы общение не вредило другим обязанностям и интересам ребенка.</a:t>
            </a:r>
            <a:r>
              <a:rPr lang="ru-RU" sz="1400" dirty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 переживайте, если в школе объявили дистанционное обучение. Самое трудное — первая неделя, когда школьнику и вам нужно привыкать к новшествам. Но на второй неделе домашнего обучения у вас уже не должно быть серьезных проблем. Главное, создайте подходящую рабочую атмосферу — развесьте чек-листы, плакаты привычек, заметки, яркие календари, мотивирующие плакаты.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Успехов!!!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476672"/>
            <a:ext cx="6417734" cy="190057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600" b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Поддерживайте связь с учителями</a:t>
            </a:r>
            <a:endParaRPr lang="ru-RU" sz="2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6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Будьте всегда в курсе того, что происходит во время домашнего обучения. Периодически созванивайтесь с учителями, чтобы узнать об успехах и поведении ребенка, а также о новых программах, которые появились для учебной работы. Проявляйте заинтересованность, тогда и ребенок будет подходить ответственно к получению дистанционного образования.</a:t>
            </a:r>
            <a:endParaRPr lang="ru-RU" sz="2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64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</TotalTime>
  <Words>188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Советы психолога  для родителей школьников при переходе на дистанционное обучение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 забывайте о важности общения со сверстниками Школа — это не только место для учебы, но и для социализации. Ребенку важно общаться с другими детьми. Например, во время карантина, когда нет возможности видеться с друзьями, позволяйте своему ребенку созваниваться хотя в цифровом формате. У ребенка должна быть зона уединения, когда он может поговорить со своим другом, в этот момент ему никто не должен мешать. Но договоритесь с детьми, что с друзьями они будут общаться только после того, как сделают домашнее задание. Конечно, следите, чтобы общение не вредило другим обязанностям и интересам ребенка. Не переживайте, если в школе объявили дистанционное обучение. Самое трудное — первая неделя, когда школьнику и вам нужно привыкать к новшествам. Но на второй неделе домашнего обучения у вас уже не должно быть серьезных проблем. Главное, создайте подходящую рабочую атмосферу — развесьте чек-листы, плакаты привычек, заметки, яркие календари, мотивирующие плакаты. Успехов!!!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 психолога  для родителей школьников при переходе на дистанционное обучение </dc:title>
  <dc:creator>Надя Работа</dc:creator>
  <cp:lastModifiedBy>Надя Работа</cp:lastModifiedBy>
  <cp:revision>11</cp:revision>
  <dcterms:created xsi:type="dcterms:W3CDTF">2020-04-13T17:21:43Z</dcterms:created>
  <dcterms:modified xsi:type="dcterms:W3CDTF">2020-04-13T17:43:43Z</dcterms:modified>
</cp:coreProperties>
</file>