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C7F8CD4-515C-4B1D-AB6A-83CB026B8A8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12475CC-69D7-4723-83BA-A44485E2A7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vid-19.mentalcenter.kz/population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3"/>
            <a:ext cx="756084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Bef>
                <a:spcPts val="600"/>
              </a:spcBef>
              <a:spcAft>
                <a:spcPts val="600"/>
              </a:spcAft>
              <a:tabLst>
                <a:tab pos="810260" algn="l"/>
              </a:tabLst>
            </a:pPr>
            <a:r>
              <a:rPr lang="ru-RU" sz="4800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Памятка для учителя – Как помочь себе?</a:t>
            </a:r>
            <a:endParaRPr lang="ru-RU" sz="4800" dirty="0" smtClean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  <a:p>
            <a:pPr indent="448310" algn="just" hangingPunct="0">
              <a:spcBef>
                <a:spcPts val="600"/>
              </a:spcBef>
              <a:spcAft>
                <a:spcPts val="600"/>
              </a:spcAft>
              <a:tabLst>
                <a:tab pos="810260" algn="l"/>
              </a:tabLs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Беспокойство о родных и близких, чувство неопределённости, работа в дистанционном формате с детьми и их родителями, коллегами, большие нагрузки, условия нестабильности – все эти и другие факторы во время вспышки </a:t>
            </a:r>
            <a:r>
              <a:rPr lang="ru-RU" sz="2400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коронавируса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COVID-19 могут привести к эмоциональному выгоранию.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416213"/>
            <a:ext cx="3744416" cy="2064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618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25" y="764704"/>
            <a:ext cx="806489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33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3"/>
            <a:ext cx="7632848" cy="5728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352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99288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7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48680"/>
            <a:ext cx="7416824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8310" algn="just" hangingPunct="0">
              <a:spcBef>
                <a:spcPts val="600"/>
              </a:spcBef>
              <a:spcAft>
                <a:spcPts val="600"/>
              </a:spcAft>
              <a:tabLst>
                <a:tab pos="810260" algn="l"/>
              </a:tabLs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Если из трех перечисленных признаков эмоционального выгорания Вы находите у себя хотя бы два, то у Вас есть признаки эмоционального выгорания. 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pPr indent="448310" algn="just" hangingPunct="0">
              <a:spcAft>
                <a:spcPts val="0"/>
              </a:spcAft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Попробуйте применить дыхательные упражнения (глубокое/диафрагмальное дыхание), медитацию, хотя бы 3 раза в день по 3-5 минут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(см. на </a:t>
            </a:r>
            <a:r>
              <a:rPr lang="ru-RU" sz="2800" u="sng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2"/>
              </a:rPr>
              <a:t>https://covid-19.mentalcenter.kz/population/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).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522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68" y="980728"/>
            <a:ext cx="8171099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634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28092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18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58" y="476672"/>
            <a:ext cx="7834390" cy="6082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647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7" y="908720"/>
            <a:ext cx="6181725" cy="295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678" y="3356992"/>
            <a:ext cx="3300642" cy="258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295124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</TotalTime>
  <Words>101</Words>
  <Application>Microsoft Office PowerPoint</Application>
  <PresentationFormat>Экран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Надя Работа</dc:creator>
  <cp:lastModifiedBy>Надя Работа</cp:lastModifiedBy>
  <cp:revision>7</cp:revision>
  <dcterms:created xsi:type="dcterms:W3CDTF">2020-04-27T15:45:40Z</dcterms:created>
  <dcterms:modified xsi:type="dcterms:W3CDTF">2020-04-27T17:29:51Z</dcterms:modified>
</cp:coreProperties>
</file>